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NEXON Lv1 Gothic OTF"/>
      <p:regular r:id="rId13"/>
    </p:embeddedFont>
    <p:embeddedFont>
      <p:font typeface="NEXON Lv1 Gothic OTF Bold"/>
      <p:bold r:id="rId14"/>
    </p:embeddedFont>
    <p:embeddedFont>
      <p:font typeface="Happiness Sans Regular"/>
      <p:regular r:id="rId15"/>
    </p:embeddedFont>
    <p:embeddedFont>
      <p:font typeface="Kodchasan SemiBold"/>
      <p:bold r:id="rId16"/>
    </p:embeddedFont>
    <p:embeddedFont>
      <p:font typeface="NEXON Lv1 Gothic OTF Light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.fntdata" Type="http://schemas.openxmlformats.org/officeDocument/2006/relationships/font"/><Relationship Id="rId14" Target="fonts/font2.fntdata" Type="http://schemas.openxmlformats.org/officeDocument/2006/relationships/font"/><Relationship Id="rId15" Target="fonts/font3.fntdata" Type="http://schemas.openxmlformats.org/officeDocument/2006/relationships/font"/><Relationship Id="rId16" Target="fonts/font4.fntdata" Type="http://schemas.openxmlformats.org/officeDocument/2006/relationships/font"/><Relationship Id="rId17" Target="fonts/font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2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2.png" Type="http://schemas.openxmlformats.org/officeDocument/2006/relationships/image"/><Relationship Id="rId6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0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46200" y="-15798800"/>
            <a:ext cx="14109700" cy="24599900"/>
          </a:xfrm>
          <a:prstGeom prst="rect">
            <a:avLst/>
          </a:prstGeom>
          <a:effectLst>
            <a:outerShdw dir="2700000" dist="3256044" blurRad="1982670">
              <a:srgbClr val="EAECFF">
                <a:alpha val="2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978400" y="4203700"/>
            <a:ext cx="8331200" cy="2628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700" b="false" i="false" u="none" strike="noStrike" spc="-400">
                <a:solidFill>
                  <a:srgbClr val="46E6FF"/>
                </a:solidFill>
                <a:ea typeface="NEXON Lv1 Gothic OTF"/>
              </a:rPr>
              <a:t>마음가</a:t>
            </a:r>
            <a:r>
              <a:rPr lang="en-US" sz="7700" b="false" i="false" u="none" strike="noStrike" spc="-400">
                <a:solidFill>
                  <a:srgbClr val="46E6FF"/>
                </a:solidFill>
                <a:latin typeface="NEXON Lv1 Gothic OTF"/>
              </a:rPr>
              <a:t>GYM</a:t>
            </a:r>
          </a:p>
          <a:p>
            <a:pPr algn="ctr" lvl="0">
              <a:lnSpc>
                <a:spcPct val="99600"/>
              </a:lnSpc>
            </a:pPr>
            <a:r>
              <a:rPr lang="en-US" sz="8200" b="false" i="false" u="none" strike="noStrike" spc="-400">
                <a:solidFill>
                  <a:srgbClr val="EAECFF"/>
                </a:solidFill>
                <a:latin typeface="NEXON Lv1 Gothic OTF Bold"/>
              </a:rPr>
              <a:t>Week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675100" y="622300"/>
            <a:ext cx="9271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-100">
                <a:solidFill>
                  <a:srgbClr val="EAECFF"/>
                </a:solidFill>
                <a:latin typeface="Happiness Sans Regular"/>
              </a:rPr>
              <a:t>Week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89900" y="9309100"/>
            <a:ext cx="21082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500" b="false" i="false" u="none" strike="noStrike" spc="200">
                <a:solidFill>
                  <a:srgbClr val="EAECFF">
                    <a:alpha val="50196"/>
                  </a:srgbClr>
                </a:solidFill>
                <a:ea typeface="Kodchasan SemiBold"/>
              </a:rPr>
              <a:t>이어진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0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93800" y="4787900"/>
            <a:ext cx="26416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483100" y="4787900"/>
            <a:ext cx="26416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823200" y="4787900"/>
            <a:ext cx="26416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163300" y="4787900"/>
            <a:ext cx="26416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4503400" y="4787900"/>
            <a:ext cx="26416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 rot="10800000">
            <a:off x="1193800" y="7353300"/>
            <a:ext cx="26416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 rot="10800000">
            <a:off x="4483100" y="7353300"/>
            <a:ext cx="26416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 rot="10800000">
            <a:off x="7823200" y="7353300"/>
            <a:ext cx="26416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 rot="10800000">
            <a:off x="11163300" y="7353300"/>
            <a:ext cx="26416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 rot="10800000">
            <a:off x="14503400" y="7353300"/>
            <a:ext cx="26416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 rot="0">
            <a:off x="0" y="-50800"/>
            <a:ext cx="18288000" cy="10363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007100" y="2336800"/>
            <a:ext cx="62611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900" b="false" i="false" u="none" strike="noStrike">
                <a:solidFill>
                  <a:srgbClr val="EAECFF"/>
                </a:solidFill>
                <a:ea typeface="NEXON Lv1 Gothic OTF Bold"/>
              </a:rPr>
              <a:t>목차</a:t>
            </a:r>
            <a:r>
              <a:rPr lang="en-US" sz="6900" b="false" i="false" u="none" strike="noStrike" spc="-400">
                <a:solidFill>
                  <a:srgbClr val="46E6FF"/>
                </a:solidFill>
                <a:latin typeface="NEXON Lv1 Gothic OTF Bold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9500" y="5118100"/>
            <a:ext cx="2755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6E6FF"/>
                </a:solidFill>
                <a:latin typeface="NEXON Lv1 Gothic OTF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9500" y="5499100"/>
            <a:ext cx="27813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 spc="-100">
                <a:solidFill>
                  <a:srgbClr val="EAECFF"/>
                </a:solidFill>
                <a:ea typeface="NEXON Lv1 Gothic OTF Bold"/>
              </a:rPr>
              <a:t>프로젝트</a:t>
            </a:r>
            <a:r>
              <a:rPr lang="en-US" sz="2700" b="false" i="false" u="none" strike="noStrike" spc="-1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2700" b="false" i="false" u="none" strike="noStrike" spc="-100">
                <a:solidFill>
                  <a:srgbClr val="EAECFF"/>
                </a:solidFill>
                <a:ea typeface="NEXON Lv1 Gothic OTF Bold"/>
              </a:rPr>
              <a:t>주제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94200" y="5118100"/>
            <a:ext cx="2806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6E6FF"/>
                </a:solidFill>
                <a:latin typeface="NEXON Lv1 Gothic OTF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06900" y="5499100"/>
            <a:ext cx="27813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 spc="-100">
                <a:solidFill>
                  <a:srgbClr val="EAECFF"/>
                </a:solidFill>
                <a:ea typeface="NEXON Lv1 Gothic OTF Bold"/>
              </a:rPr>
              <a:t>사용자</a:t>
            </a:r>
            <a:r>
              <a:rPr lang="en-US" sz="2700" b="false" i="false" u="none" strike="noStrike" spc="-1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2700" b="false" i="false" u="none" strike="noStrike" spc="-100">
                <a:solidFill>
                  <a:srgbClr val="EAECFF"/>
                </a:solidFill>
                <a:ea typeface="NEXON Lv1 Gothic OTF Bold"/>
              </a:rPr>
              <a:t>분석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72400" y="5118100"/>
            <a:ext cx="2755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6E6FF"/>
                </a:solidFill>
                <a:latin typeface="NEXON Lv1 Gothic OTF Bold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47000" y="5499100"/>
            <a:ext cx="27813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 spc="-100">
                <a:solidFill>
                  <a:srgbClr val="EAECFF"/>
                </a:solidFill>
                <a:ea typeface="NEXON Lv1 Gothic OTF Bold"/>
              </a:rPr>
              <a:t>주요</a:t>
            </a:r>
            <a:r>
              <a:rPr lang="en-US" sz="2700" b="false" i="false" u="none" strike="noStrike" spc="-1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2700" b="false" i="false" u="none" strike="noStrike" spc="-100">
                <a:solidFill>
                  <a:srgbClr val="EAECFF"/>
                </a:solidFill>
                <a:ea typeface="NEXON Lv1 Gothic OTF Bold"/>
              </a:rPr>
              <a:t>니즈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99800" y="5118100"/>
            <a:ext cx="2755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6E6FF"/>
                </a:solidFill>
                <a:latin typeface="NEXON Lv1 Gothic OTF Bold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87100" y="5499100"/>
            <a:ext cx="27813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 spc="-100">
                <a:solidFill>
                  <a:srgbClr val="EAECFF"/>
                </a:solidFill>
                <a:ea typeface="NEXON Lv1 Gothic OTF Bold"/>
              </a:rPr>
              <a:t>벤치마킹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439900" y="5118100"/>
            <a:ext cx="2755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6E6FF"/>
                </a:solidFill>
                <a:latin typeface="NEXON Lv1 Gothic OTF Bold"/>
              </a:rPr>
              <a:t>05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427200" y="5499100"/>
            <a:ext cx="27813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 spc="-100">
                <a:solidFill>
                  <a:srgbClr val="EAECFF"/>
                </a:solidFill>
                <a:ea typeface="NEXON Lv1 Gothic OTF Bold"/>
              </a:rPr>
              <a:t>간트차트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34300" y="1892300"/>
            <a:ext cx="2705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46E6FF"/>
                </a:solidFill>
                <a:latin typeface="NEXON Lv1 Gothic OTF 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0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0">
            <a:off x="0" y="0"/>
            <a:ext cx="11938000" cy="1031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01600" y="787400"/>
            <a:ext cx="12166600" cy="326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254000" y="-520700"/>
            <a:ext cx="12573000" cy="138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 rot="10800000">
            <a:off x="12827000" y="2476500"/>
            <a:ext cx="46609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 rot="10800000">
            <a:off x="12839700" y="4051300"/>
            <a:ext cx="46609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 rot="10800000">
            <a:off x="12839700" y="5613400"/>
            <a:ext cx="4660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 rot="10800000">
            <a:off x="12839700" y="7188200"/>
            <a:ext cx="4660900" cy="25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87400" y="876300"/>
            <a:ext cx="5943600" cy="91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100" b="false" i="false" u="none" strike="noStrike">
                <a:solidFill>
                  <a:srgbClr val="EAECFF"/>
                </a:solidFill>
                <a:ea typeface="NEXON Lv1 Gothic OTF Bold"/>
              </a:rPr>
              <a:t>프로젝트</a:t>
            </a:r>
            <a:r>
              <a:rPr lang="en-US" sz="5100" b="false" i="false" u="none" strike="noStrike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5100" b="false" i="false" u="none" strike="noStrike">
                <a:solidFill>
                  <a:srgbClr val="EAECFF"/>
                </a:solidFill>
                <a:ea typeface="NEXON Lv1 Gothic OTF Bold"/>
              </a:rPr>
              <a:t>주제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14300" y="3213100"/>
            <a:ext cx="3581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EAECFF"/>
                </a:solidFill>
                <a:ea typeface="NEXON Lv1 Gothic OTF Light"/>
              </a:rPr>
              <a:t>마음가</a:t>
            </a:r>
            <a:r>
              <a:rPr lang="en-US" sz="2000" b="false" i="false" u="none" strike="noStrike">
                <a:solidFill>
                  <a:srgbClr val="EAECFF"/>
                </a:solidFill>
                <a:latin typeface="NEXON Lv1 Gothic OTF Light"/>
              </a:rPr>
              <a:t>GYM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14300" y="2768600"/>
            <a:ext cx="1943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EAECFF"/>
                </a:solidFill>
                <a:ea typeface="NEXON Lv1 Gothic OTF Bold"/>
              </a:rPr>
              <a:t>프로젝트</a:t>
            </a:r>
            <a:r>
              <a:rPr lang="en-US" sz="2000" b="false" i="false" u="none" strike="noStrike" spc="-1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2000" b="false" i="false" u="none" strike="noStrike" spc="-100">
                <a:solidFill>
                  <a:srgbClr val="EAECFF"/>
                </a:solidFill>
                <a:ea typeface="NEXON Lv1 Gothic OTF Bold"/>
              </a:rPr>
              <a:t>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14300" y="4787900"/>
            <a:ext cx="3848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EAECFF"/>
                </a:solidFill>
                <a:ea typeface="NEXON Lv1 Gothic OTF Light"/>
              </a:rPr>
              <a:t>이어진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14300" y="4343400"/>
            <a:ext cx="1943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EAECFF"/>
                </a:solidFill>
                <a:ea typeface="NEXON Lv1 Gothic OTF Bold"/>
              </a:rPr>
              <a:t>개발자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14300" y="6350000"/>
            <a:ext cx="4572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EAECFF"/>
                </a:solidFill>
                <a:ea typeface="NEXON Lv1 Gothic OTF Light"/>
              </a:rPr>
              <a:t>운동을</a:t>
            </a:r>
            <a:r>
              <a:rPr lang="en-US" sz="2000" b="false" i="false" u="none" strike="noStrike">
                <a:solidFill>
                  <a:srgbClr val="EAECFF"/>
                </a:solidFill>
                <a:latin typeface="NEXON Lv1 Gothic OTF Light"/>
              </a:rPr>
              <a:t> </a:t>
            </a:r>
            <a:r>
              <a:rPr lang="ko-KR" sz="2000" b="false" i="false" u="none" strike="noStrike">
                <a:solidFill>
                  <a:srgbClr val="EAECFF"/>
                </a:solidFill>
                <a:ea typeface="NEXON Lv1 Gothic OTF Light"/>
              </a:rPr>
              <a:t>기록하며</a:t>
            </a:r>
            <a:r>
              <a:rPr lang="en-US" sz="2000" b="false" i="false" u="none" strike="noStrike">
                <a:solidFill>
                  <a:srgbClr val="EAECFF"/>
                </a:solidFill>
                <a:latin typeface="NEXON Lv1 Gothic OTF Light"/>
              </a:rPr>
              <a:t> </a:t>
            </a:r>
            <a:r>
              <a:rPr lang="ko-KR" sz="2000" b="false" i="false" u="none" strike="noStrike">
                <a:solidFill>
                  <a:srgbClr val="EAECFF"/>
                </a:solidFill>
                <a:ea typeface="NEXON Lv1 Gothic OTF Light"/>
              </a:rPr>
              <a:t>변화를</a:t>
            </a:r>
            <a:r>
              <a:rPr lang="en-US" sz="2000" b="false" i="false" u="none" strike="noStrike">
                <a:solidFill>
                  <a:srgbClr val="EAECFF"/>
                </a:solidFill>
                <a:latin typeface="NEXON Lv1 Gothic OTF Light"/>
              </a:rPr>
              <a:t> </a:t>
            </a:r>
            <a:r>
              <a:rPr lang="ko-KR" sz="2000" b="false" i="false" u="none" strike="noStrike">
                <a:solidFill>
                  <a:srgbClr val="EAECFF"/>
                </a:solidFill>
                <a:ea typeface="NEXON Lv1 Gothic OTF Light"/>
              </a:rPr>
              <a:t>직관적으로</a:t>
            </a:r>
            <a:r>
              <a:rPr lang="en-US" sz="2000" b="false" i="false" u="none" strike="noStrike">
                <a:solidFill>
                  <a:srgbClr val="EAECFF"/>
                </a:solidFill>
                <a:latin typeface="NEXON Lv1 Gothic OTF Light"/>
              </a:rPr>
              <a:t> </a:t>
            </a:r>
            <a:r>
              <a:rPr lang="ko-KR" sz="2000" b="false" i="false" u="none" strike="noStrike">
                <a:solidFill>
                  <a:srgbClr val="EAECFF"/>
                </a:solidFill>
                <a:ea typeface="NEXON Lv1 Gothic OTF Light"/>
              </a:rPr>
              <a:t>보자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14300" y="5918200"/>
            <a:ext cx="1943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EAECFF"/>
                </a:solidFill>
                <a:ea typeface="NEXON Lv1 Gothic OTF Bold"/>
              </a:rPr>
              <a:t>프로젝트</a:t>
            </a:r>
            <a:r>
              <a:rPr lang="en-US" sz="2000" b="false" i="false" u="none" strike="noStrike" spc="-1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2000" b="false" i="false" u="none" strike="noStrike" spc="-100">
                <a:solidFill>
                  <a:srgbClr val="EAECFF"/>
                </a:solidFill>
                <a:ea typeface="NEXON Lv1 Gothic OTF Bold"/>
              </a:rPr>
              <a:t>목적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88900" y="8026400"/>
            <a:ext cx="45847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EAECFF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EAECFF"/>
                </a:solidFill>
                <a:ea typeface="NEXON Lv1 Gothic OTF Light"/>
              </a:rPr>
              <a:t>운돟</a:t>
            </a:r>
            <a:r>
              <a:rPr lang="en-US" sz="2000" b="false" i="false" u="none" strike="noStrike">
                <a:solidFill>
                  <a:srgbClr val="EAECFF"/>
                </a:solidFill>
                <a:latin typeface="NEXON Lv1 Gothic OTF Light"/>
              </a:rPr>
              <a:t> </a:t>
            </a:r>
            <a:r>
              <a:rPr lang="ko-KR" sz="2000" b="false" i="false" u="none" strike="noStrike">
                <a:solidFill>
                  <a:srgbClr val="EAECFF"/>
                </a:solidFill>
                <a:ea typeface="NEXON Lv1 Gothic OTF Light"/>
              </a:rPr>
              <a:t>루틴</a:t>
            </a:r>
            <a:r>
              <a:rPr lang="en-US" sz="2000" b="false" i="false" u="none" strike="noStrike">
                <a:solidFill>
                  <a:srgbClr val="EAECFF"/>
                </a:solidFill>
                <a:latin typeface="NEXON Lv1 Gothic OTF Light"/>
              </a:rPr>
              <a:t> </a:t>
            </a:r>
            <a:r>
              <a:rPr lang="ko-KR" sz="2000" b="false" i="false" u="none" strike="noStrike">
                <a:solidFill>
                  <a:srgbClr val="EAECFF"/>
                </a:solidFill>
                <a:ea typeface="NEXON Lv1 Gothic OTF Light"/>
              </a:rPr>
              <a:t>기록</a:t>
            </a:r>
          </a:p>
          <a:p>
            <a:pPr algn="l" lvl="0" indent="-342900" marL="342900">
              <a:lnSpc>
                <a:spcPct val="124499"/>
              </a:lnSpc>
              <a:buClr>
                <a:srgbClr val="EAECFF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EAECFF"/>
                </a:solidFill>
                <a:ea typeface="NEXON Lv1 Gothic OTF Light"/>
              </a:rPr>
              <a:t>헬스</a:t>
            </a:r>
            <a:r>
              <a:rPr lang="en-US" sz="2000" b="false" i="false" u="none" strike="noStrike">
                <a:solidFill>
                  <a:srgbClr val="EAECFF"/>
                </a:solidFill>
                <a:latin typeface="NEXON Lv1 Gothic OTF Light"/>
              </a:rPr>
              <a:t> </a:t>
            </a:r>
            <a:r>
              <a:rPr lang="ko-KR" sz="2000" b="false" i="false" u="none" strike="noStrike">
                <a:solidFill>
                  <a:srgbClr val="EAECFF"/>
                </a:solidFill>
                <a:ea typeface="NEXON Lv1 Gothic OTF Light"/>
              </a:rPr>
              <a:t>기록</a:t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EAECFF"/>
                </a:solidFill>
                <a:latin typeface="NEXON Lv1 Gothic OTF Light"/>
              </a:rPr>
              <a:t/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88900" y="7480300"/>
            <a:ext cx="1943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EAECFF"/>
                </a:solidFill>
                <a:ea typeface="NEXON Lv1 Gothic OTF Bold"/>
              </a:rPr>
              <a:t>프로젝트</a:t>
            </a:r>
            <a:r>
              <a:rPr lang="en-US" sz="2000" b="false" i="false" u="none" strike="noStrike" spc="-1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2000" b="false" i="false" u="none" strike="noStrike" spc="-100">
                <a:solidFill>
                  <a:srgbClr val="EAECFF"/>
                </a:solidFill>
                <a:ea typeface="NEXON Lv1 Gothic OTF Bold"/>
              </a:rPr>
              <a:t>주제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0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2565400"/>
            <a:ext cx="5410200" cy="3276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38900" y="2565400"/>
            <a:ext cx="5410200" cy="3276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115800" y="2565400"/>
            <a:ext cx="5410200" cy="3276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 rot="0">
            <a:off x="787400" y="2565400"/>
            <a:ext cx="5410200" cy="3276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83000"/>
          </a:blip>
          <a:stretch>
            <a:fillRect/>
          </a:stretch>
        </p:blipFill>
        <p:spPr>
          <a:xfrm rot="0">
            <a:off x="6438900" y="2565400"/>
            <a:ext cx="5410200" cy="3276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 rot="0">
            <a:off x="12115800" y="2565400"/>
            <a:ext cx="5410200" cy="3276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43000"/>
          </a:blip>
          <a:stretch>
            <a:fillRect/>
          </a:stretch>
        </p:blipFill>
        <p:spPr>
          <a:xfrm rot="-10800000">
            <a:off x="787400" y="8636000"/>
            <a:ext cx="54102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43000"/>
          </a:blip>
          <a:stretch>
            <a:fillRect/>
          </a:stretch>
        </p:blipFill>
        <p:spPr>
          <a:xfrm rot="-10800000">
            <a:off x="6438900" y="8636000"/>
            <a:ext cx="54102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43000"/>
          </a:blip>
          <a:stretch>
            <a:fillRect/>
          </a:stretch>
        </p:blipFill>
        <p:spPr>
          <a:xfrm rot="-10800000">
            <a:off x="12115800" y="8636000"/>
            <a:ext cx="54102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787400" y="5981700"/>
            <a:ext cx="54102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6438900" y="5981700"/>
            <a:ext cx="54102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2115800" y="5981700"/>
            <a:ext cx="5410200" cy="25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87400" y="876300"/>
            <a:ext cx="5943600" cy="91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100" b="false" i="false" u="none" strike="noStrike">
                <a:solidFill>
                  <a:srgbClr val="EAECFF"/>
                </a:solidFill>
                <a:ea typeface="NEXON Lv1 Gothic OTF Bold"/>
              </a:rPr>
              <a:t>사용자</a:t>
            </a:r>
            <a:r>
              <a:rPr lang="en-US" sz="5100" b="false" i="false" u="none" strike="noStrike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5100" b="false" i="false" u="none" strike="noStrike">
                <a:solidFill>
                  <a:srgbClr val="EAECFF"/>
                </a:solidFill>
                <a:ea typeface="NEXON Lv1 Gothic OTF Bold"/>
              </a:rPr>
              <a:t>분석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19900" y="7086600"/>
            <a:ext cx="4584700" cy="1016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100" b="false" i="false" u="none" strike="noStrike" spc="-200">
                <a:solidFill>
                  <a:srgbClr val="EAECFF"/>
                </a:solidFill>
                <a:ea typeface="NEXON Lv1 Gothic OTF Bold"/>
              </a:rPr>
              <a:t>운동을</a:t>
            </a:r>
            <a:r>
              <a:rPr lang="en-US" sz="3100" b="false" i="false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false" i="false" u="none" strike="noStrike" spc="-200">
                <a:solidFill>
                  <a:srgbClr val="EAECFF"/>
                </a:solidFill>
                <a:ea typeface="NEXON Lv1 Gothic OTF Bold"/>
              </a:rPr>
              <a:t>기록하고</a:t>
            </a:r>
            <a:r>
              <a:rPr lang="en-US" sz="3100" b="false" i="false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false" i="false" u="none" strike="noStrike" spc="-200">
                <a:solidFill>
                  <a:srgbClr val="EAECFF"/>
                </a:solidFill>
                <a:ea typeface="NEXON Lv1 Gothic OTF Bold"/>
              </a:rPr>
              <a:t>체계적으로</a:t>
            </a:r>
            <a:r>
              <a:rPr lang="en-US" sz="3100" b="false" i="false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false" i="false" u="none" strike="noStrike" spc="-200">
                <a:solidFill>
                  <a:srgbClr val="EAECFF"/>
                </a:solidFill>
                <a:ea typeface="NEXON Lv1 Gothic OTF Bold"/>
              </a:rPr>
              <a:t>관리하고</a:t>
            </a:r>
            <a:r>
              <a:rPr lang="en-US" sz="3100" b="false" i="false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false" i="false" u="none" strike="noStrike" spc="-200">
                <a:solidFill>
                  <a:srgbClr val="EAECFF"/>
                </a:solidFill>
                <a:ea typeface="NEXON Lv1 Gothic OTF Bold"/>
              </a:rPr>
              <a:t>싶은</a:t>
            </a:r>
            <a:r>
              <a:rPr lang="en-US" sz="3100" b="false" i="false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false" i="false" u="none" strike="noStrike" spc="-200">
                <a:solidFill>
                  <a:srgbClr val="EAECFF"/>
                </a:solidFill>
                <a:ea typeface="NEXON Lv1 Gothic OTF Bold"/>
              </a:rPr>
              <a:t>사람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90500" y="7239000"/>
            <a:ext cx="40132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100" b="false" i="false" u="none" strike="noStrike" spc="-200">
                <a:solidFill>
                  <a:srgbClr val="EAECFF"/>
                </a:solidFill>
                <a:ea typeface="NEXON Lv1 Gothic OTF Bold"/>
              </a:rPr>
              <a:t>운동을</a:t>
            </a:r>
            <a:r>
              <a:rPr lang="en-US" sz="3100" b="false" i="false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false" i="false" u="none" strike="noStrike" spc="-200">
                <a:solidFill>
                  <a:srgbClr val="EAECFF"/>
                </a:solidFill>
                <a:ea typeface="NEXON Lv1 Gothic OTF Bold"/>
              </a:rPr>
              <a:t>처음</a:t>
            </a:r>
            <a:r>
              <a:rPr lang="en-US" sz="3100" b="false" i="false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false" i="false" u="none" strike="noStrike" spc="-200">
                <a:solidFill>
                  <a:srgbClr val="EAECFF"/>
                </a:solidFill>
                <a:ea typeface="NEXON Lv1 Gothic OTF Bold"/>
              </a:rPr>
              <a:t>접하는</a:t>
            </a:r>
            <a:r>
              <a:rPr lang="en-US" sz="3100" b="false" i="false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false" i="false" u="none" strike="noStrike" spc="-200">
                <a:solidFill>
                  <a:srgbClr val="EAECFF"/>
                </a:solidFill>
                <a:ea typeface="NEXON Lv1 Gothic OTF Bold"/>
              </a:rPr>
              <a:t>사람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09900" y="6324600"/>
            <a:ext cx="965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true" i="false" u="none" strike="noStrike" spc="100">
                <a:solidFill>
                  <a:srgbClr val="46E6FF"/>
                </a:solidFill>
                <a:latin typeface="NEXON Lv1 Gothic OTF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14500" y="7226300"/>
            <a:ext cx="37084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100" b="false" i="false" u="none" strike="noStrike" spc="-200">
                <a:solidFill>
                  <a:srgbClr val="EAECFF"/>
                </a:solidFill>
                <a:ea typeface="NEXON Lv1 Gothic OTF Bold"/>
              </a:rPr>
              <a:t>운동을</a:t>
            </a:r>
            <a:r>
              <a:rPr lang="en-US" sz="3100" b="false" i="false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false" i="false" u="none" strike="noStrike" spc="-200">
                <a:solidFill>
                  <a:srgbClr val="EAECFF"/>
                </a:solidFill>
                <a:ea typeface="NEXON Lv1 Gothic OTF Bold"/>
              </a:rPr>
              <a:t>즐겨하는</a:t>
            </a:r>
            <a:r>
              <a:rPr lang="en-US" sz="3100" b="false" i="false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false" i="false" u="none" strike="noStrike" spc="-200">
                <a:solidFill>
                  <a:srgbClr val="EAECFF"/>
                </a:solidFill>
                <a:ea typeface="NEXON Lv1 Gothic OTF Bold"/>
              </a:rPr>
              <a:t>사람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61400" y="6324600"/>
            <a:ext cx="965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true" i="false" u="none" strike="noStrike" spc="100">
                <a:solidFill>
                  <a:srgbClr val="46E6FF"/>
                </a:solidFill>
                <a:latin typeface="NEXON Lv1 Gothic OTF Bold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25600" y="6324600"/>
            <a:ext cx="965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true" i="false" u="none" strike="noStrike" spc="100">
                <a:solidFill>
                  <a:srgbClr val="46E6FF"/>
                </a:solidFill>
                <a:latin typeface="NEXON Lv1 Gothic OTF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0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14640000">
            <a:off x="12649200" y="-101600"/>
            <a:ext cx="15811500" cy="23914100"/>
          </a:xfrm>
          <a:prstGeom prst="rect">
            <a:avLst/>
          </a:prstGeom>
          <a:effectLst>
            <a:outerShdw dir="2700000" dist="3648184" blurRad="2488991">
              <a:srgbClr val="EAECFF">
                <a:alpha val="2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14640000">
            <a:off x="-4953000" y="-14998700"/>
            <a:ext cx="15811500" cy="23914100"/>
          </a:xfrm>
          <a:prstGeom prst="rect">
            <a:avLst/>
          </a:prstGeom>
          <a:effectLst>
            <a:outerShdw dir="2700000" dist="3648184" blurRad="2488991">
              <a:srgbClr val="EAECFF">
                <a:alpha val="2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 rot="0">
            <a:off x="774700" y="6108700"/>
            <a:ext cx="7327900" cy="254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 rot="0">
            <a:off x="8331200" y="6108700"/>
            <a:ext cx="9182100" cy="2540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4000"/>
          </a:blip>
          <a:stretch>
            <a:fillRect/>
          </a:stretch>
        </p:blipFill>
        <p:spPr>
          <a:xfrm rot="0">
            <a:off x="9842500" y="3340100"/>
            <a:ext cx="7670800" cy="2540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 rot="0">
            <a:off x="774700" y="3340100"/>
            <a:ext cx="8839200" cy="254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 rot="0">
            <a:off x="5765800" y="6350000"/>
            <a:ext cx="2006600" cy="2006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151100" y="6350000"/>
            <a:ext cx="2006600" cy="2006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264400" y="3606800"/>
            <a:ext cx="2006600" cy="2006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 rot="0">
            <a:off x="15151100" y="3606800"/>
            <a:ext cx="2006600" cy="2006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00" y="3886200"/>
            <a:ext cx="1435100" cy="1435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379700" y="3886200"/>
            <a:ext cx="1435100" cy="1435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248400" y="6769100"/>
            <a:ext cx="1066800" cy="1206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621000" y="6604000"/>
            <a:ext cx="1295400" cy="1371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79500" y="4203700"/>
            <a:ext cx="66548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개인</a:t>
            </a:r>
            <a:r>
              <a:rPr lang="en-US" sz="4500" b="false" i="false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운동</a:t>
            </a:r>
            <a:r>
              <a:rPr lang="en-US" sz="4500" b="false" i="false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루틴</a:t>
            </a:r>
            <a:r>
              <a:rPr lang="en-US" sz="4500" b="false" i="false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저장</a:t>
            </a:r>
            <a:r>
              <a:rPr lang="en-US" sz="4500" b="false" i="false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기능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71100" y="4038600"/>
            <a:ext cx="4686300" cy="148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매일</a:t>
            </a:r>
            <a:r>
              <a:rPr lang="en-US" sz="4500" b="false" i="false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운동</a:t>
            </a:r>
            <a:r>
              <a:rPr lang="en-US" sz="4500" b="false" i="false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내용을</a:t>
            </a:r>
            <a:r>
              <a:rPr lang="en-US" sz="4500" b="false" i="false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쉽게</a:t>
            </a:r>
            <a:r>
              <a:rPr lang="en-US" sz="4500" b="false" i="false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기록</a:t>
            </a:r>
            <a:r>
              <a:rPr lang="en-US" sz="4500" b="false" i="false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가능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3000" y="6692900"/>
            <a:ext cx="4876800" cy="148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운동</a:t>
            </a:r>
            <a:r>
              <a:rPr lang="en-US" sz="4500" b="false" i="false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목표</a:t>
            </a:r>
            <a:r>
              <a:rPr lang="en-US" sz="4500" b="false" i="false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알람</a:t>
            </a:r>
            <a:r>
              <a:rPr lang="en-US" sz="4500" b="false" i="false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및</a:t>
            </a:r>
          </a:p>
          <a:p>
            <a:pPr algn="l" lvl="0">
              <a:lnSpc>
                <a:spcPct val="99600"/>
              </a:lnSpc>
            </a:pP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시간</a:t>
            </a:r>
            <a:r>
              <a:rPr lang="en-US" sz="4500" b="false" i="false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알림</a:t>
            </a:r>
            <a:r>
              <a:rPr lang="en-US" sz="4500" b="false" i="false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기능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09100" y="6692900"/>
            <a:ext cx="5461000" cy="148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체중</a:t>
            </a:r>
            <a:r>
              <a:rPr lang="en-US" sz="4500" b="false" i="false" u="none" strike="noStrike" spc="-200">
                <a:solidFill>
                  <a:srgbClr val="EAECFF"/>
                </a:solidFill>
                <a:latin typeface="NEXON Lv1 Gothic OTF"/>
              </a:rPr>
              <a:t>/</a:t>
            </a: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운동량</a:t>
            </a:r>
            <a:r>
              <a:rPr lang="en-US" sz="4500" b="false" i="false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변화</a:t>
            </a:r>
            <a:r>
              <a:rPr lang="en-US" sz="4500" b="false" i="false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추이</a:t>
            </a:r>
            <a:r>
              <a:rPr lang="en-US" sz="4500" b="false" i="false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시각화</a:t>
            </a:r>
            <a:r>
              <a:rPr lang="en-US" sz="4500" b="false" i="false" u="none" strike="noStrike" spc="-200">
                <a:solidFill>
                  <a:srgbClr val="EAECFF"/>
                </a:solidFill>
                <a:latin typeface="NEXON Lv1 Gothic OTF"/>
              </a:rPr>
              <a:t> (</a:t>
            </a: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차트</a:t>
            </a:r>
            <a:r>
              <a:rPr lang="en-US" sz="4500" b="false" i="false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false" i="false" u="none" strike="noStrike" spc="-200">
                <a:solidFill>
                  <a:srgbClr val="EAECFF"/>
                </a:solidFill>
                <a:ea typeface="NEXON Lv1 Gothic OTF"/>
              </a:rPr>
              <a:t>제공</a:t>
            </a:r>
            <a:r>
              <a:rPr lang="en-US" sz="4500" b="false" i="false" u="none" strike="noStrike" spc="-200">
                <a:solidFill>
                  <a:srgbClr val="EAECFF"/>
                </a:solidFill>
                <a:latin typeface="NEXON Lv1 Gothic OTF"/>
              </a:rPr>
              <a:t>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7400" y="876300"/>
            <a:ext cx="5943600" cy="91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100" b="false" i="false" u="none" strike="noStrike">
                <a:solidFill>
                  <a:srgbClr val="EAECFF"/>
                </a:solidFill>
                <a:ea typeface="NEXON Lv1 Gothic OTF Bold"/>
              </a:rPr>
              <a:t>주요</a:t>
            </a:r>
            <a:r>
              <a:rPr lang="en-US" sz="5100" b="false" i="false" u="none" strike="noStrike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5100" b="false" i="false" u="none" strike="noStrike">
                <a:solidFill>
                  <a:srgbClr val="EAECFF"/>
                </a:solidFill>
                <a:ea typeface="NEXON Lv1 Gothic OTF Bold"/>
              </a:rPr>
              <a:t>니즈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0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rot="0">
            <a:off x="7797800" y="7518400"/>
            <a:ext cx="9728200" cy="1917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 rot="0">
            <a:off x="0" y="0"/>
            <a:ext cx="68834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7797800" y="4191000"/>
            <a:ext cx="97282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0">
            <a:off x="7797800" y="5130800"/>
            <a:ext cx="97155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7797800" y="3238500"/>
            <a:ext cx="97155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797800" y="6007100"/>
            <a:ext cx="97155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87400" y="876300"/>
            <a:ext cx="3556000" cy="91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100" b="false" i="false" u="none" strike="noStrike" spc="-300">
                <a:solidFill>
                  <a:srgbClr val="EAECFF"/>
                </a:solidFill>
                <a:ea typeface="NEXON Lv1 Gothic OTF Bold"/>
              </a:rPr>
              <a:t>벤치마킹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66100" y="7899400"/>
            <a:ext cx="89916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100" b="false" i="false" u="none" strike="noStrike" spc="-100">
                <a:solidFill>
                  <a:srgbClr val="EAECFF"/>
                </a:solidFill>
                <a:ea typeface="NEXON Lv1 Gothic OTF"/>
              </a:rPr>
              <a:t>휴식</a:t>
            </a:r>
            <a:r>
              <a:rPr lang="en-US" sz="2100" b="false" i="false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false" i="false" u="none" strike="noStrike" spc="-100">
                <a:solidFill>
                  <a:srgbClr val="EAECFF"/>
                </a:solidFill>
                <a:ea typeface="NEXON Lv1 Gothic OTF"/>
              </a:rPr>
              <a:t>타이머</a:t>
            </a:r>
            <a:r>
              <a:rPr lang="en-US" sz="2100" b="false" i="false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false" i="false" u="none" strike="noStrike" spc="-100">
                <a:solidFill>
                  <a:srgbClr val="EAECFF"/>
                </a:solidFill>
                <a:ea typeface="NEXON Lv1 Gothic OTF"/>
              </a:rPr>
              <a:t>제공과</a:t>
            </a:r>
            <a:r>
              <a:rPr lang="en-US" sz="2100" b="false" i="false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false" i="false" u="none" strike="noStrike" spc="-100">
                <a:solidFill>
                  <a:srgbClr val="EAECFF"/>
                </a:solidFill>
                <a:ea typeface="NEXON Lv1 Gothic OTF"/>
              </a:rPr>
              <a:t>홈트</a:t>
            </a:r>
            <a:r>
              <a:rPr lang="en-US" sz="2100" b="false" i="false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false" i="false" u="none" strike="noStrike" spc="-100">
                <a:solidFill>
                  <a:srgbClr val="EAECFF"/>
                </a:solidFill>
                <a:ea typeface="NEXON Lv1 Gothic OTF"/>
              </a:rPr>
              <a:t>추천</a:t>
            </a:r>
            <a:r>
              <a:rPr lang="en-US" sz="2100" b="false" i="false" u="none" strike="noStrike" spc="-100">
                <a:solidFill>
                  <a:srgbClr val="EAECFF"/>
                </a:solidFill>
                <a:latin typeface="NEXON Lv1 Gothic OTF"/>
              </a:rPr>
              <a:t>, </a:t>
            </a:r>
          </a:p>
          <a:p>
            <a:pPr algn="ctr" lvl="0">
              <a:lnSpc>
                <a:spcPct val="124499"/>
              </a:lnSpc>
            </a:pPr>
            <a:r>
              <a:rPr lang="ko-KR" sz="2100" b="false" i="false" u="none" strike="noStrike" spc="-100">
                <a:solidFill>
                  <a:srgbClr val="EAECFF"/>
                </a:solidFill>
                <a:ea typeface="NEXON Lv1 Gothic OTF"/>
              </a:rPr>
              <a:t>주별</a:t>
            </a:r>
            <a:r>
              <a:rPr lang="en-US" sz="2100" b="false" i="false" u="none" strike="noStrike" spc="-100">
                <a:solidFill>
                  <a:srgbClr val="EAECFF"/>
                </a:solidFill>
                <a:latin typeface="NEXON Lv1 Gothic OTF"/>
              </a:rPr>
              <a:t>, </a:t>
            </a:r>
            <a:r>
              <a:rPr lang="ko-KR" sz="2100" b="false" i="false" u="none" strike="noStrike" spc="-100">
                <a:solidFill>
                  <a:srgbClr val="EAECFF"/>
                </a:solidFill>
                <a:ea typeface="NEXON Lv1 Gothic OTF"/>
              </a:rPr>
              <a:t>월별</a:t>
            </a:r>
            <a:r>
              <a:rPr lang="en-US" sz="2100" b="false" i="false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false" i="false" u="none" strike="noStrike" spc="-100">
                <a:solidFill>
                  <a:srgbClr val="EAECFF"/>
                </a:solidFill>
                <a:ea typeface="NEXON Lv1 Gothic OTF"/>
              </a:rPr>
              <a:t>운동</a:t>
            </a:r>
            <a:r>
              <a:rPr lang="en-US" sz="2100" b="false" i="false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false" i="false" u="none" strike="noStrike" spc="-100">
                <a:solidFill>
                  <a:srgbClr val="EAECFF"/>
                </a:solidFill>
                <a:ea typeface="NEXON Lv1 Gothic OTF"/>
              </a:rPr>
              <a:t>리포트</a:t>
            </a:r>
            <a:r>
              <a:rPr lang="en-US" sz="2100" b="false" i="false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false" i="false" u="none" strike="noStrike" spc="-100">
                <a:solidFill>
                  <a:srgbClr val="EAECFF"/>
                </a:solidFill>
                <a:ea typeface="NEXON Lv1 Gothic OTF"/>
              </a:rPr>
              <a:t>제공</a:t>
            </a:r>
            <a:r>
              <a:rPr lang="en-US" sz="2100" b="false" i="false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false" i="false" u="none" strike="noStrike" spc="-100">
                <a:solidFill>
                  <a:srgbClr val="EAECFF"/>
                </a:solidFill>
                <a:ea typeface="NEXON Lv1 Gothic OTF"/>
              </a:rPr>
              <a:t>구현을</a:t>
            </a:r>
            <a:r>
              <a:rPr lang="en-US" sz="2100" b="false" i="false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false" i="false" u="none" strike="noStrike" spc="-100">
                <a:solidFill>
                  <a:srgbClr val="EAECFF"/>
                </a:solidFill>
                <a:ea typeface="NEXON Lv1 Gothic OTF"/>
              </a:rPr>
              <a:t>벤치마킹</a:t>
            </a:r>
            <a:r>
              <a:rPr lang="en-US" sz="2100" b="false" i="false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false" i="false" u="none" strike="noStrike" spc="-100">
                <a:solidFill>
                  <a:srgbClr val="EAECFF"/>
                </a:solidFill>
                <a:ea typeface="NEXON Lv1 Gothic OTF"/>
              </a:rPr>
              <a:t>예정</a:t>
            </a:r>
          </a:p>
          <a:p>
            <a:pPr algn="ctr" lvl="0">
              <a:lnSpc>
                <a:spcPct val="124499"/>
              </a:lnSpc>
            </a:pPr>
            <a:r>
              <a:rPr lang="ko-KR" sz="2100" b="false" i="false" u="none" strike="noStrike" spc="-100">
                <a:solidFill>
                  <a:srgbClr val="46E6FF"/>
                </a:solidFill>
                <a:ea typeface="NEXON Lv1 Gothic OTF Bold"/>
              </a:rPr>
              <a:t>분석</a:t>
            </a:r>
            <a:r>
              <a:rPr lang="en-US" sz="2100" b="false" i="false" u="none" strike="noStrike" spc="-100">
                <a:solidFill>
                  <a:srgbClr val="46E6FF"/>
                </a:solidFill>
                <a:latin typeface="NEXON Lv1 Gothic OTF Bold"/>
              </a:rPr>
              <a:t> AI</a:t>
            </a:r>
            <a:r>
              <a:rPr lang="ko-KR" sz="2100" b="false" i="false" u="none" strike="noStrike" spc="-100">
                <a:solidFill>
                  <a:srgbClr val="46E6FF"/>
                </a:solidFill>
                <a:ea typeface="NEXON Lv1 Gothic OTF Bold"/>
              </a:rPr>
              <a:t>는</a:t>
            </a:r>
            <a:r>
              <a:rPr lang="en-US" sz="2100" b="false" i="false" u="none" strike="noStrike" spc="-100">
                <a:solidFill>
                  <a:srgbClr val="46E6FF"/>
                </a:solidFill>
                <a:latin typeface="NEXON Lv1 Gothic OTF Bold"/>
              </a:rPr>
              <a:t> </a:t>
            </a:r>
            <a:r>
              <a:rPr lang="ko-KR" sz="2100" b="false" i="false" u="none" strike="noStrike" spc="-100">
                <a:solidFill>
                  <a:srgbClr val="46E6FF"/>
                </a:solidFill>
                <a:ea typeface="NEXON Lv1 Gothic OTF Bold"/>
              </a:rPr>
              <a:t>추후</a:t>
            </a:r>
            <a:r>
              <a:rPr lang="en-US" sz="2100" b="false" i="false" u="none" strike="noStrike" spc="-100">
                <a:solidFill>
                  <a:srgbClr val="46E6FF"/>
                </a:solidFill>
                <a:latin typeface="NEXON Lv1 Gothic OTF Bold"/>
              </a:rPr>
              <a:t> </a:t>
            </a:r>
            <a:r>
              <a:rPr lang="ko-KR" sz="2100" b="false" i="false" u="none" strike="noStrike" spc="-100">
                <a:solidFill>
                  <a:srgbClr val="46E6FF"/>
                </a:solidFill>
                <a:ea typeface="NEXON Lv1 Gothic OTF Bold"/>
              </a:rPr>
              <a:t>능력이</a:t>
            </a:r>
            <a:r>
              <a:rPr lang="en-US" sz="2100" b="false" i="false" u="none" strike="noStrike" spc="-100">
                <a:solidFill>
                  <a:srgbClr val="46E6FF"/>
                </a:solidFill>
                <a:latin typeface="NEXON Lv1 Gothic OTF Bold"/>
              </a:rPr>
              <a:t> </a:t>
            </a:r>
            <a:r>
              <a:rPr lang="ko-KR" sz="2100" b="false" i="false" u="none" strike="noStrike" spc="-100">
                <a:solidFill>
                  <a:srgbClr val="46E6FF"/>
                </a:solidFill>
                <a:ea typeface="NEXON Lv1 Gothic OTF Bold"/>
              </a:rPr>
              <a:t>닿는다면</a:t>
            </a:r>
            <a:r>
              <a:rPr lang="en-US" sz="2100" b="false" i="false" u="none" strike="noStrike" spc="-100">
                <a:solidFill>
                  <a:srgbClr val="46E6FF"/>
                </a:solidFill>
                <a:latin typeface="NEXON Lv1 Gothic OTF Bold"/>
              </a:rPr>
              <a:t> </a:t>
            </a:r>
            <a:r>
              <a:rPr lang="ko-KR" sz="2100" b="false" i="false" u="none" strike="noStrike" spc="-100">
                <a:solidFill>
                  <a:srgbClr val="46E6FF"/>
                </a:solidFill>
                <a:ea typeface="NEXON Lv1 Gothic OTF Bold"/>
              </a:rPr>
              <a:t>구현해볼</a:t>
            </a:r>
            <a:r>
              <a:rPr lang="en-US" sz="2100" b="false" i="false" u="none" strike="noStrike" spc="-100">
                <a:solidFill>
                  <a:srgbClr val="46E6FF"/>
                </a:solidFill>
                <a:latin typeface="NEXON Lv1 Gothic OTF Bold"/>
              </a:rPr>
              <a:t> </a:t>
            </a:r>
            <a:r>
              <a:rPr lang="ko-KR" sz="2100" b="false" i="false" u="none" strike="noStrike" spc="-100">
                <a:solidFill>
                  <a:srgbClr val="46E6FF"/>
                </a:solidFill>
                <a:ea typeface="NEXON Lv1 Gothic OTF Bold"/>
              </a:rPr>
              <a:t>예정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48600" y="2552700"/>
            <a:ext cx="17272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AECFF"/>
                </a:solidFill>
                <a:ea typeface="NEXON Lv1 Gothic OTF Bold"/>
              </a:rPr>
              <a:t>어플</a:t>
            </a:r>
            <a:r>
              <a:rPr lang="en-US" sz="2500" b="false" i="false" u="none" strike="noStrike" spc="-1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2500" b="false" i="false" u="none" strike="noStrike" spc="-100">
                <a:solidFill>
                  <a:srgbClr val="EAECFF"/>
                </a:solidFill>
                <a:ea typeface="NEXON Lv1 Gothic OTF Bold"/>
              </a:rPr>
              <a:t>이름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82500" y="2590800"/>
            <a:ext cx="39878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EAECFF"/>
                </a:solidFill>
                <a:ea typeface="NEXON Lv1 Gothic OTF Bold"/>
              </a:rPr>
              <a:t>벤치마킹</a:t>
            </a:r>
            <a:r>
              <a:rPr lang="en-US" sz="2500" b="false" i="false" u="none" strike="noStrike" spc="-1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2500" b="false" i="false" u="none" strike="noStrike" spc="-100">
                <a:solidFill>
                  <a:srgbClr val="EAECFF"/>
                </a:solidFill>
                <a:ea typeface="NEXON Lv1 Gothic OTF Bold"/>
              </a:rPr>
              <a:t>할</a:t>
            </a:r>
            <a:r>
              <a:rPr lang="en-US" sz="2500" b="false" i="false" u="none" strike="noStrike" spc="-1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2500" b="false" i="false" u="none" strike="noStrike" spc="-100">
                <a:solidFill>
                  <a:srgbClr val="EAECFF"/>
                </a:solidFill>
                <a:ea typeface="NEXON Lv1 Gothic OTF Bold"/>
              </a:rPr>
              <a:t>부분</a:t>
            </a:r>
            <a:r>
              <a:rPr lang="en-US" sz="2500" b="false" i="false" u="none" strike="noStrike" spc="-100">
                <a:solidFill>
                  <a:srgbClr val="EAECFF"/>
                </a:solidFill>
                <a:latin typeface="NEXON Lv1 Gothic OTF Bold"/>
              </a:rPr>
              <a:t>(</a:t>
            </a:r>
            <a:r>
              <a:rPr lang="ko-KR" sz="2500" b="false" i="false" u="none" strike="noStrike" spc="-100">
                <a:solidFill>
                  <a:srgbClr val="EAECFF"/>
                </a:solidFill>
                <a:ea typeface="NEXON Lv1 Gothic OTF Bold"/>
              </a:rPr>
              <a:t>장점</a:t>
            </a:r>
            <a:r>
              <a:rPr lang="en-US" sz="2500" b="false" i="false" u="none" strike="noStrike" spc="-100">
                <a:solidFill>
                  <a:srgbClr val="EAECFF"/>
                </a:solidFill>
                <a:latin typeface="NEXON Lv1 Gothic OTF Bold"/>
              </a:rPr>
              <a:t>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35900" y="3543300"/>
            <a:ext cx="21717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 spc="-100">
                <a:solidFill>
                  <a:srgbClr val="EAECFF"/>
                </a:solidFill>
                <a:ea typeface="NEXON Lv1 Gothic OTF"/>
              </a:rPr>
              <a:t>플릭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55400" y="3543300"/>
            <a:ext cx="47498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EAECFF"/>
                </a:solidFill>
                <a:ea typeface="NEXON Lv1 Gothic OTF"/>
              </a:rPr>
              <a:t>운동</a:t>
            </a:r>
            <a:r>
              <a:rPr lang="en-US" sz="2200" b="false" i="false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false" i="false" u="none" strike="noStrike">
                <a:solidFill>
                  <a:srgbClr val="EAECFF"/>
                </a:solidFill>
                <a:ea typeface="NEXON Lv1 Gothic OTF"/>
              </a:rPr>
              <a:t>세트</a:t>
            </a:r>
            <a:r>
              <a:rPr lang="en-US" sz="2200" b="false" i="false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false" i="false" u="none" strike="noStrike">
                <a:solidFill>
                  <a:srgbClr val="EAECFF"/>
                </a:solidFill>
                <a:ea typeface="NEXON Lv1 Gothic OTF"/>
              </a:rPr>
              <a:t>후</a:t>
            </a:r>
            <a:r>
              <a:rPr lang="en-US" sz="2200" b="false" i="false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false" i="false" u="none" strike="noStrike">
                <a:solidFill>
                  <a:srgbClr val="EAECFF"/>
                </a:solidFill>
                <a:ea typeface="NEXON Lv1 Gothic OTF"/>
              </a:rPr>
              <a:t>휴식시간</a:t>
            </a:r>
            <a:r>
              <a:rPr lang="en-US" sz="2200" b="false" i="false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false" i="false" u="none" strike="noStrike">
                <a:solidFill>
                  <a:srgbClr val="EAECFF"/>
                </a:solidFill>
                <a:ea typeface="NEXON Lv1 Gothic OTF"/>
              </a:rPr>
              <a:t>타이머</a:t>
            </a:r>
            <a:r>
              <a:rPr lang="en-US" sz="2200" b="false" i="false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false" i="false" u="none" strike="noStrike">
                <a:solidFill>
                  <a:srgbClr val="EAECFF"/>
                </a:solidFill>
                <a:ea typeface="NEXON Lv1 Gothic OTF"/>
              </a:rPr>
              <a:t>제공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35900" y="4483100"/>
            <a:ext cx="1866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EAECFF"/>
                </a:solidFill>
                <a:latin typeface="NEXON Lv1 Gothic OTF"/>
              </a:rPr>
              <a:t>Planfit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55400" y="4483100"/>
            <a:ext cx="3619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EAECFF"/>
                </a:solidFill>
                <a:ea typeface="NEXON Lv1 Gothic OTF"/>
              </a:rPr>
              <a:t>홈트</a:t>
            </a:r>
            <a:r>
              <a:rPr lang="en-US" sz="2200" b="false" i="false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false" i="false" u="none" strike="noStrike">
                <a:solidFill>
                  <a:srgbClr val="EAECFF"/>
                </a:solidFill>
                <a:ea typeface="NEXON Lv1 Gothic OTF"/>
              </a:rPr>
              <a:t>추천및</a:t>
            </a:r>
            <a:r>
              <a:rPr lang="en-US" sz="2200" b="false" i="false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false" i="false" u="none" strike="noStrike">
                <a:solidFill>
                  <a:srgbClr val="EAECFF"/>
                </a:solidFill>
                <a:ea typeface="NEXON Lv1 Gothic OTF"/>
              </a:rPr>
              <a:t>분석</a:t>
            </a:r>
            <a:r>
              <a:rPr lang="en-US" sz="2200" b="false" i="false" u="none" strike="noStrike">
                <a:solidFill>
                  <a:srgbClr val="EAECFF"/>
                </a:solidFill>
                <a:latin typeface="NEXON Lv1 Gothic OTF"/>
              </a:rPr>
              <a:t> AI </a:t>
            </a:r>
            <a:r>
              <a:rPr lang="ko-KR" sz="2200" b="false" i="false" u="none" strike="noStrike">
                <a:solidFill>
                  <a:srgbClr val="EAECFF"/>
                </a:solidFill>
                <a:ea typeface="NEXON Lv1 Gothic OTF"/>
              </a:rPr>
              <a:t>제공</a:t>
            </a:r>
            <a:r>
              <a:rPr lang="en-US" sz="2200" b="false" i="false" u="none" strike="noStrike">
                <a:solidFill>
                  <a:srgbClr val="EAECFF"/>
                </a:solidFill>
                <a:latin typeface="NEXON Lv1 Gothic OTF"/>
              </a:rPr>
              <a:t>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35900" y="5422900"/>
            <a:ext cx="1866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EAECFF"/>
                </a:solidFill>
                <a:ea typeface="NEXON Lv1 Gothic OTF"/>
              </a:rPr>
              <a:t>오늘의</a:t>
            </a:r>
            <a:r>
              <a:rPr lang="en-US" sz="2200" b="false" i="false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false" i="false" u="none" strike="noStrike" spc="-100">
                <a:solidFill>
                  <a:srgbClr val="EAECFF"/>
                </a:solidFill>
                <a:ea typeface="NEXON Lv1 Gothic OTF"/>
              </a:rPr>
              <a:t>운동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55400" y="5422900"/>
            <a:ext cx="3619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EAECFF"/>
                </a:solidFill>
                <a:ea typeface="NEXON Lv1 Gothic OTF"/>
              </a:rPr>
              <a:t>주별</a:t>
            </a:r>
            <a:r>
              <a:rPr lang="en-US" sz="2200" b="false" i="false" u="none" strike="noStrike">
                <a:solidFill>
                  <a:srgbClr val="EAECFF"/>
                </a:solidFill>
                <a:latin typeface="NEXON Lv1 Gothic OTF"/>
              </a:rPr>
              <a:t>,</a:t>
            </a:r>
            <a:r>
              <a:rPr lang="ko-KR" sz="2200" b="false" i="false" u="none" strike="noStrike">
                <a:solidFill>
                  <a:srgbClr val="EAECFF"/>
                </a:solidFill>
                <a:ea typeface="NEXON Lv1 Gothic OTF"/>
              </a:rPr>
              <a:t>월별</a:t>
            </a:r>
            <a:r>
              <a:rPr lang="en-US" sz="2200" b="false" i="false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false" i="false" u="none" strike="noStrike">
                <a:solidFill>
                  <a:srgbClr val="EAECFF"/>
                </a:solidFill>
                <a:ea typeface="NEXON Lv1 Gothic OTF"/>
              </a:rPr>
              <a:t>운동</a:t>
            </a:r>
            <a:r>
              <a:rPr lang="en-US" sz="2200" b="false" i="false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false" i="false" u="none" strike="noStrike">
                <a:solidFill>
                  <a:srgbClr val="EAECFF"/>
                </a:solidFill>
                <a:ea typeface="NEXON Lv1 Gothic OTF"/>
              </a:rPr>
              <a:t>리포트</a:t>
            </a:r>
            <a:r>
              <a:rPr lang="en-US" sz="2200" b="false" i="false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false" i="false" u="none" strike="noStrike">
                <a:solidFill>
                  <a:srgbClr val="EAECFF"/>
                </a:solidFill>
                <a:ea typeface="NEXON Lv1 Gothic OTF"/>
              </a:rPr>
              <a:t>제공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0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 rot="0">
            <a:off x="8890000" y="7645400"/>
            <a:ext cx="508000" cy="508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 rot="0">
            <a:off x="8991600" y="7747000"/>
            <a:ext cx="317500" cy="31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-63500" y="7899400"/>
            <a:ext cx="18427700" cy="3136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7400" y="1765300"/>
            <a:ext cx="16370300" cy="7848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87400" y="876300"/>
            <a:ext cx="5943600" cy="91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100" b="false" i="false" u="none" strike="noStrike">
                <a:solidFill>
                  <a:srgbClr val="EAECFF"/>
                </a:solidFill>
                <a:ea typeface="NEXON Lv1 Gothic OTF Bold"/>
              </a:rPr>
              <a:t>간트차트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